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70" d="100"/>
          <a:sy n="70" d="100"/>
        </p:scale>
        <p:origin x="-73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2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3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1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2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6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6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9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6EC3-F855-4C1C-8B0F-C2F5CBECED54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0D3BE-AE2B-49B0-B405-BEE7DD25E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oXY9A-egjmjIaaWGxaf8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oXY9A-egjmjIaaWGxaf8Aw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oXY9A-egjmjIaaWGxaf8A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88" y="1535198"/>
            <a:ext cx="8810625" cy="3124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</p:spTree>
    <p:extLst>
      <p:ext uri="{BB962C8B-B14F-4D97-AF65-F5344CB8AC3E}">
        <p14:creationId xmlns:p14="http://schemas.microsoft.com/office/powerpoint/2010/main" val="18850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hlinkClick r:id="rId3"/>
          </p:cNvPr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30136" y="195942"/>
            <a:ext cx="4663874" cy="5576360"/>
            <a:chOff x="5130136" y="195942"/>
            <a:chExt cx="3829226" cy="55763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0136" y="195942"/>
              <a:ext cx="3829226" cy="513422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0136" y="5342898"/>
              <a:ext cx="3748087" cy="42940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</p:spTree>
    <p:extLst>
      <p:ext uri="{BB962C8B-B14F-4D97-AF65-F5344CB8AC3E}">
        <p14:creationId xmlns:p14="http://schemas.microsoft.com/office/powerpoint/2010/main" val="594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07" y="1277756"/>
            <a:ext cx="8763000" cy="3962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</p:spTree>
    <p:extLst>
      <p:ext uri="{BB962C8B-B14F-4D97-AF65-F5344CB8AC3E}">
        <p14:creationId xmlns:p14="http://schemas.microsoft.com/office/powerpoint/2010/main" val="19565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956588"/>
            <a:ext cx="9258300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799" y="3012824"/>
            <a:ext cx="8782050" cy="1409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401" y="4360163"/>
            <a:ext cx="8667750" cy="14192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4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hlinkClick r:id="rId3"/>
          </p:cNvPr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Baøi 13. Kieåu baûn ghi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88" y="313635"/>
            <a:ext cx="8820150" cy="13811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7788" y="1650191"/>
            <a:ext cx="8505825" cy="2884004"/>
            <a:chOff x="759661" y="2542450"/>
            <a:chExt cx="8505825" cy="28840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9661" y="2542450"/>
              <a:ext cx="8505825" cy="15335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4210" y="4007229"/>
              <a:ext cx="8420100" cy="141922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337" y="4439949"/>
            <a:ext cx="8467725" cy="1333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68113" y="2046532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Gán giá trị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2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56" y="895725"/>
            <a:ext cx="9001125" cy="48186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78093" y="1534633"/>
            <a:ext cx="8553450" cy="4291790"/>
            <a:chOff x="886405" y="910919"/>
            <a:chExt cx="8553450" cy="45904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1430" y="910919"/>
              <a:ext cx="8486775" cy="34956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6405" y="4358373"/>
              <a:ext cx="8553450" cy="11430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8113" y="2046532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Gán giá trị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31" y="1105339"/>
            <a:ext cx="9048750" cy="4114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68113" y="2046532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Gán giá trị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58646" y="238508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cơ bản với kiểu bản ghi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6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1" y="1041213"/>
            <a:ext cx="9001125" cy="412432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6021" y="1903202"/>
            <a:ext cx="9041363" cy="3169683"/>
            <a:chOff x="1044505" y="1810931"/>
            <a:chExt cx="8686800" cy="24652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4505" y="1810931"/>
              <a:ext cx="8686800" cy="1628775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03203" y="3323692"/>
              <a:ext cx="8467725" cy="9525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8113" y="2046532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Gán giá trị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58646" y="238508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cơ bản với kiểu bản ghi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hlinkClick r:id="rId3"/>
          </p:cNvPr>
          <p:cNvSpPr txBox="1"/>
          <p:nvPr/>
        </p:nvSpPr>
        <p:spPr>
          <a:xfrm>
            <a:off x="391886" y="6284792"/>
            <a:ext cx="255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smtClean="0">
                <a:solidFill>
                  <a:schemeClr val="bg1"/>
                </a:solidFill>
                <a:latin typeface="VNI-Jamai" pitchFamily="2" charset="0"/>
              </a:rPr>
              <a:t>NNLT python Tin hoïc 11</a:t>
            </a:r>
            <a:endParaRPr lang="en-US" sz="1600">
              <a:solidFill>
                <a:schemeClr val="bg1"/>
              </a:solidFill>
              <a:latin typeface="VNI-Jamai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smtClean="0">
                <a:solidFill>
                  <a:srgbClr val="0070C0"/>
                </a:solidFill>
                <a:latin typeface="VNI-Jamai" pitchFamily="2" charset="0"/>
              </a:rPr>
              <a:t>Baøi 13. Kieåu baûn ghi</a:t>
            </a:r>
            <a:endParaRPr lang="en-US" sz="2400">
              <a:solidFill>
                <a:srgbClr val="0070C0"/>
              </a:solidFill>
              <a:latin typeface="VNI-Jamai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88" y="251013"/>
            <a:ext cx="8963025" cy="5481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60" y="664211"/>
            <a:ext cx="9472961" cy="49741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68113" y="1729060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Khai báo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68113" y="2046532"/>
            <a:ext cx="2077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Gán giá trị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58646" y="2385086"/>
            <a:ext cx="207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 Các thao tác cơ bản với kiểu bản ghi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0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892490" y="6340778"/>
            <a:ext cx="0" cy="2466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9" y="1265694"/>
            <a:ext cx="9086850" cy="33051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</p:spTree>
    <p:extLst>
      <p:ext uri="{BB962C8B-B14F-4D97-AF65-F5344CB8AC3E}">
        <p14:creationId xmlns:p14="http://schemas.microsoft.com/office/powerpoint/2010/main" val="113157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74488" y="97549"/>
            <a:ext cx="9725891" cy="5835533"/>
          </a:xfrm>
          <a:prstGeom prst="flowChartProcess">
            <a:avLst/>
          </a:prstGeom>
          <a:solidFill>
            <a:schemeClr val="lt1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629" y="6158204"/>
            <a:ext cx="11895513" cy="591731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58647" y="133006"/>
            <a:ext cx="2086495" cy="1229264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958646" y="1688842"/>
            <a:ext cx="2086495" cy="4194026"/>
          </a:xfrm>
          <a:prstGeom prst="rect">
            <a:avLst/>
          </a:prstGeom>
          <a:noFill/>
          <a:ln w="28575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10" y="195942"/>
            <a:ext cx="1969965" cy="110810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958646" y="1579930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958646" y="5882868"/>
            <a:ext cx="2086495" cy="136904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49629" y="5886010"/>
            <a:ext cx="9725891" cy="12918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7788" y="354426"/>
            <a:ext cx="9041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13: Kiểu bản ghi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70587" y="396213"/>
            <a:ext cx="2146040" cy="709126"/>
            <a:chOff x="270587" y="396213"/>
            <a:chExt cx="2146040" cy="70912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70587" y="816091"/>
              <a:ext cx="214604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75861" y="396213"/>
              <a:ext cx="0" cy="70912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0378437" y="895725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 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662" y="240986"/>
            <a:ext cx="5631473" cy="55486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016909" y="6238625"/>
            <a:ext cx="1969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 Hữu Hào</a:t>
            </a:r>
          </a:p>
        </p:txBody>
      </p:sp>
    </p:spTree>
    <p:extLst>
      <p:ext uri="{BB962C8B-B14F-4D97-AF65-F5344CB8AC3E}">
        <p14:creationId xmlns:p14="http://schemas.microsoft.com/office/powerpoint/2010/main" val="32488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229</Words>
  <Application>Microsoft Office PowerPoint</Application>
  <PresentationFormat>Custom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60</cp:revision>
  <dcterms:created xsi:type="dcterms:W3CDTF">2021-07-24T15:04:47Z</dcterms:created>
  <dcterms:modified xsi:type="dcterms:W3CDTF">2021-10-10T14:05:18Z</dcterms:modified>
</cp:coreProperties>
</file>